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94856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001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контактный центр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50" b="0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1. 200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2. 10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СВО, обучающихся в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обеспечение отдыха и оздоровления </a:t>
                      </a:r>
                      <a:r>
                        <a:rPr lang="ru-RU" sz="105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796224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</a:t>
                      </a: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признанных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</a:t>
                      </a: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</a:t>
                      </a:r>
                      <a:r>
                        <a:rPr lang="ru-RU" sz="1000" b="1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аренды</a:t>
                      </a: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</a:t>
                      </a:r>
                      <a:r>
                        <a:rPr lang="ru-RU" sz="1000" b="0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 smtClean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802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  <a:endParaRPr lang="ru-RU" sz="1000" b="0" i="0" u="none" strike="noStrike" dirty="0" smtClean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Анохина Елена Викторовна</cp:lastModifiedBy>
  <cp:revision>78</cp:revision>
  <cp:lastPrinted>2023-08-17T02:17:31Z</cp:lastPrinted>
  <dcterms:created xsi:type="dcterms:W3CDTF">2022-11-01T06:11:39Z</dcterms:created>
  <dcterms:modified xsi:type="dcterms:W3CDTF">2024-02-05T04:36:40Z</dcterms:modified>
  <cp:category/>
  <dc:identifier/>
  <cp:contentStatus/>
  <dc:language/>
  <cp:version/>
</cp:coreProperties>
</file>